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65" d="100"/>
          <a:sy n="65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0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9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45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6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12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1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9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A0DED-EE96-44A0-883E-6163D736582E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DC132-04EF-40D0-9938-58653BC8F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6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762001"/>
            <a:ext cx="7467600" cy="1447799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Harmony is:</a:t>
            </a:r>
            <a:endParaRPr lang="en-US" sz="6600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38400"/>
            <a:ext cx="6400800" cy="3962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The overall sound that happens when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you play or sing </a:t>
            </a:r>
          </a:p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more </a:t>
            </a: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than one </a:t>
            </a: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sound together </a:t>
            </a:r>
          </a:p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at the same time.  </a:t>
            </a:r>
          </a:p>
        </p:txBody>
      </p:sp>
    </p:spTree>
    <p:extLst>
      <p:ext uri="{BB962C8B-B14F-4D97-AF65-F5344CB8AC3E}">
        <p14:creationId xmlns:p14="http://schemas.microsoft.com/office/powerpoint/2010/main" val="336663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2860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Today: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We 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are playing mallet percussion instruments.  </a:t>
            </a:r>
          </a:p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Let’s 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AR CENA" pitchFamily="2" charset="0"/>
                <a:cs typeface="Aharoni" pitchFamily="2" charset="-79"/>
              </a:rPr>
              <a:t>identify the different sounds we will be putting together today.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6252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Glockenspiel</a:t>
            </a:r>
            <a:endParaRPr lang="en-US" sz="6000" b="1" u="sng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1"/>
            <a:ext cx="4543425" cy="3200400"/>
          </a:xfrm>
        </p:spPr>
      </p:pic>
      <p:sp>
        <p:nvSpPr>
          <p:cNvPr id="5" name="TextBox 4"/>
          <p:cNvSpPr txBox="1"/>
          <p:nvPr/>
        </p:nvSpPr>
        <p:spPr>
          <a:xfrm>
            <a:off x="762000" y="48006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Metal bars</a:t>
            </a:r>
          </a:p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Smallest instrument in the mallet percussion family.</a:t>
            </a:r>
          </a:p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Sounds high</a:t>
            </a:r>
          </a:p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Sounds like bells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4114800"/>
            <a:ext cx="6781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http://www.westmusic.com/1002408-orff/g5020-metallophones/g5020a-soprano/studio-49-1000-series-metallophones.htm</a:t>
            </a:r>
          </a:p>
        </p:txBody>
      </p:sp>
    </p:spTree>
    <p:extLst>
      <p:ext uri="{BB962C8B-B14F-4D97-AF65-F5344CB8AC3E}">
        <p14:creationId xmlns:p14="http://schemas.microsoft.com/office/powerpoint/2010/main" val="359959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Xylophone</a:t>
            </a:r>
            <a:endParaRPr lang="en-US" sz="7200" b="1" u="sng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371600"/>
            <a:ext cx="5815784" cy="3429000"/>
          </a:xfrm>
        </p:spPr>
      </p:pic>
      <p:sp>
        <p:nvSpPr>
          <p:cNvPr id="5" name="TextBox 4"/>
          <p:cNvSpPr txBox="1"/>
          <p:nvPr/>
        </p:nvSpPr>
        <p:spPr>
          <a:xfrm>
            <a:off x="381000" y="50292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Wooden bars</a:t>
            </a:r>
          </a:p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Bigger than a glockenspiel</a:t>
            </a:r>
          </a:p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Sounds warmer than metal bars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4267200"/>
            <a:ext cx="77724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http://www.westmusic.com/1002408-orff/g5070-xylophones/g5070a-soprano/g5070a11-rosewood/studio-49-2000-series-sx-2000-rosewood-soprano-diatonic-xylophone.htm</a:t>
            </a:r>
          </a:p>
        </p:txBody>
      </p:sp>
    </p:spTree>
    <p:extLst>
      <p:ext uri="{BB962C8B-B14F-4D97-AF65-F5344CB8AC3E}">
        <p14:creationId xmlns:p14="http://schemas.microsoft.com/office/powerpoint/2010/main" val="283318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err="1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Metallophone</a:t>
            </a:r>
            <a:endParaRPr lang="en-US" sz="6000" b="1" u="sng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95401"/>
            <a:ext cx="6324600" cy="4038600"/>
          </a:xfrm>
        </p:spPr>
      </p:pic>
      <p:sp>
        <p:nvSpPr>
          <p:cNvPr id="5" name="TextBox 4"/>
          <p:cNvSpPr txBox="1"/>
          <p:nvPr/>
        </p:nvSpPr>
        <p:spPr>
          <a:xfrm>
            <a:off x="511277" y="5181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Metal bars</a:t>
            </a:r>
          </a:p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Bigger than a glockenspiel</a:t>
            </a:r>
          </a:p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Sounds more brash than wooden bars. 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4724400"/>
            <a:ext cx="6934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http://www.westmusic.com/1002408-orff/g5020-metallophones/g5020b-alto/studio-49-2000-series-am-2000-alto-diatonic-metallophone.htm</a:t>
            </a:r>
          </a:p>
        </p:txBody>
      </p:sp>
    </p:spTree>
    <p:extLst>
      <p:ext uri="{BB962C8B-B14F-4D97-AF65-F5344CB8AC3E}">
        <p14:creationId xmlns:p14="http://schemas.microsoft.com/office/powerpoint/2010/main" val="216800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Please stand up now 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if you are sitting behind a………..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800" b="1" u="sng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</a:rPr>
              <a:t>Glockenspiel</a:t>
            </a:r>
            <a:endParaRPr lang="en-US" sz="8800" b="1" u="sng" dirty="0">
              <a:solidFill>
                <a:schemeClr val="accent6">
                  <a:lumMod val="75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6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81199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Please stand now if you are</a:t>
            </a:r>
            <a:b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</a:b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sitting behind a…….</a:t>
            </a:r>
            <a:endParaRPr lang="en-US" sz="5400" b="1" dirty="0">
              <a:solidFill>
                <a:schemeClr val="accent1">
                  <a:lumMod val="75000"/>
                </a:schemeClr>
              </a:solidFill>
              <a:latin typeface="AR CEN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>
            <a:normAutofit/>
          </a:bodyPr>
          <a:lstStyle/>
          <a:p>
            <a:r>
              <a:rPr lang="en-US" sz="8800" b="1" u="sng" dirty="0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</a:rPr>
              <a:t>Xylophone</a:t>
            </a:r>
            <a:endParaRPr lang="en-US" sz="8800" b="1" u="sng" dirty="0">
              <a:solidFill>
                <a:schemeClr val="accent6">
                  <a:lumMod val="75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245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Please stand now if you are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 CENA" pitchFamily="2" charset="0"/>
              </a:rPr>
              <a:t>sitting behind a…….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8800" b="1" u="sng" dirty="0" err="1" smtClean="0">
                <a:solidFill>
                  <a:schemeClr val="accent6">
                    <a:lumMod val="75000"/>
                  </a:schemeClr>
                </a:solidFill>
                <a:latin typeface="AR CENA" pitchFamily="2" charset="0"/>
              </a:rPr>
              <a:t>Metallophone</a:t>
            </a:r>
            <a:endParaRPr lang="en-US" sz="8800" b="1" u="sng" dirty="0">
              <a:solidFill>
                <a:schemeClr val="accent6">
                  <a:lumMod val="75000"/>
                </a:schemeClr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36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115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Harmony is:</vt:lpstr>
      <vt:lpstr>Today:  </vt:lpstr>
      <vt:lpstr>Glockenspiel</vt:lpstr>
      <vt:lpstr>Xylophone</vt:lpstr>
      <vt:lpstr>Metallophone</vt:lpstr>
      <vt:lpstr>Please stand up now  if you are sitting behind a………..</vt:lpstr>
      <vt:lpstr>Please stand now if you are sitting behind a…….</vt:lpstr>
      <vt:lpstr>Please stand now if you are sitting behind a…….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is:</dc:title>
  <dc:creator>rachelle.heaton</dc:creator>
  <cp:lastModifiedBy>rachelle.heaton</cp:lastModifiedBy>
  <cp:revision>6</cp:revision>
  <dcterms:created xsi:type="dcterms:W3CDTF">2011-08-11T21:21:06Z</dcterms:created>
  <dcterms:modified xsi:type="dcterms:W3CDTF">2011-08-14T19:05:38Z</dcterms:modified>
</cp:coreProperties>
</file>